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1"/>
  </p:notesMasterIdLst>
  <p:sldIdLst>
    <p:sldId id="268" r:id="rId5"/>
    <p:sldId id="269" r:id="rId6"/>
    <p:sldId id="283" r:id="rId7"/>
    <p:sldId id="279" r:id="rId8"/>
    <p:sldId id="271" r:id="rId9"/>
    <p:sldId id="272" r:id="rId10"/>
    <p:sldId id="273" r:id="rId11"/>
    <p:sldId id="275" r:id="rId12"/>
    <p:sldId id="278" r:id="rId13"/>
    <p:sldId id="274" r:id="rId14"/>
    <p:sldId id="276" r:id="rId15"/>
    <p:sldId id="282" r:id="rId16"/>
    <p:sldId id="270" r:id="rId17"/>
    <p:sldId id="280" r:id="rId18"/>
    <p:sldId id="281" r:id="rId19"/>
    <p:sldId id="277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Bahnschrift Light SemiCondensed" panose="020B0502040204020203" pitchFamily="34" charset="0"/>
      <p:regular r:id="rId26"/>
    </p:embeddedFont>
    <p:embeddedFont>
      <p:font typeface="SamsungOne 450C" panose="020B0506030303020204" charset="0"/>
      <p:regular r:id="rId27"/>
    </p:embeddedFont>
    <p:embeddedFont>
      <p:font typeface="SamsungOne 800C" panose="020B0906030303020204" charset="0"/>
      <p:bold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4393" y="2377440"/>
            <a:ext cx="57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Индивидуальный проект</a:t>
            </a:r>
            <a:r>
              <a:rPr lang="en-US" dirty="0" smtClean="0"/>
              <a:t>:</a:t>
            </a:r>
            <a:r>
              <a:rPr lang="ru-RU" dirty="0" smtClean="0"/>
              <a:t> Текстовый квест в жанре </a:t>
            </a:r>
            <a:r>
              <a:rPr lang="en-US" dirty="0"/>
              <a:t>R</a:t>
            </a:r>
            <a:r>
              <a:rPr lang="en-US" dirty="0" smtClean="0"/>
              <a:t>PG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79418" y="4131425"/>
            <a:ext cx="608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Город</a:t>
            </a:r>
            <a:r>
              <a:rPr lang="en-US" dirty="0" smtClean="0"/>
              <a:t>:</a:t>
            </a:r>
            <a:r>
              <a:rPr lang="ru-RU" dirty="0" smtClean="0"/>
              <a:t>Новосибирск</a:t>
            </a:r>
            <a:br>
              <a:rPr lang="ru-RU" dirty="0" smtClean="0"/>
            </a:br>
            <a:r>
              <a:rPr lang="ru-RU" dirty="0" smtClean="0"/>
              <a:t>Площадка</a:t>
            </a:r>
            <a:r>
              <a:rPr lang="en-US" dirty="0" smtClean="0"/>
              <a:t>:</a:t>
            </a:r>
            <a:r>
              <a:rPr lang="ru-RU" dirty="0" smtClean="0"/>
              <a:t> МАОУ Инженерный лицей НГТУ</a:t>
            </a:r>
          </a:p>
          <a:p>
            <a:r>
              <a:rPr lang="ru-RU" dirty="0" smtClean="0"/>
              <a:t>Учащийся</a:t>
            </a:r>
            <a:r>
              <a:rPr lang="en-US" dirty="0" smtClean="0"/>
              <a:t>:</a:t>
            </a:r>
            <a:r>
              <a:rPr lang="ru-RU" dirty="0" smtClean="0"/>
              <a:t> Чернов Максим</a:t>
            </a:r>
            <a:br>
              <a:rPr lang="ru-RU" dirty="0" smtClean="0"/>
            </a:br>
            <a:r>
              <a:rPr lang="ru-RU" dirty="0" smtClean="0"/>
              <a:t>Преподаватель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26137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32" y="1304838"/>
            <a:ext cx="2931423" cy="4313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9790" y="5542803"/>
            <a:ext cx="310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Открытые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20982" y="5551116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Скрытые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4" y="1304838"/>
            <a:ext cx="2928860" cy="4313266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46667" y="0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Всего в игре 6 </a:t>
            </a:r>
            <a:r>
              <a:rPr lang="ru-RU" sz="4000" dirty="0" smtClean="0"/>
              <a:t>достижений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1860352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953" y="906703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Загрузочное меню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53953" y="1900505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Character</a:t>
            </a:r>
            <a:r>
              <a:rPr lang="en-US" dirty="0" err="1" smtClean="0">
                <a:latin typeface="Bahnschrift Light SemiCondensed" panose="020B0502040204020203" pitchFamily="34" charset="0"/>
              </a:rPr>
              <a:t>_</a:t>
            </a:r>
            <a:r>
              <a:rPr lang="en-US" dirty="0" err="1" smtClean="0"/>
              <a:t>Settings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Меню персонажа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6" name="Прямая со стрелкой 5"/>
          <p:cNvCxnSpPr>
            <a:stCxn id="3" idx="2"/>
            <a:endCxn id="4" idx="0"/>
          </p:cNvCxnSpPr>
          <p:nvPr/>
        </p:nvCxnSpPr>
        <p:spPr>
          <a:xfrm>
            <a:off x="1775786" y="1553034"/>
            <a:ext cx="0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0433" y="919089"/>
            <a:ext cx="301413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Startgame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первая игровая активность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3" idx="3"/>
            <a:endCxn id="10" idx="1"/>
          </p:cNvCxnSpPr>
          <p:nvPr/>
        </p:nvCxnSpPr>
        <p:spPr>
          <a:xfrm>
            <a:off x="2897619" y="1229869"/>
            <a:ext cx="992814" cy="1238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0201" y="2833102"/>
            <a:ext cx="2243667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InventoryActivity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Снаряжение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4" idx="2"/>
            <a:endCxn id="25" idx="0"/>
          </p:cNvCxnSpPr>
          <p:nvPr/>
        </p:nvCxnSpPr>
        <p:spPr>
          <a:xfrm flipH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459" y="3826904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Supplies</a:t>
            </a:r>
            <a:endParaRPr lang="ru-RU" dirty="0" smtClean="0"/>
          </a:p>
          <a:p>
            <a:pPr algn="ctr"/>
            <a:r>
              <a:rPr lang="ru-RU" dirty="0" smtClean="0"/>
              <a:t>(Все </a:t>
            </a:r>
            <a:r>
              <a:rPr lang="ru-RU" dirty="0" err="1" smtClean="0"/>
              <a:t>расходники</a:t>
            </a:r>
            <a:r>
              <a:rPr lang="ru-RU" dirty="0" smtClean="0"/>
              <a:t>)</a:t>
            </a:r>
            <a:endParaRPr lang="ru-RU" dirty="0"/>
          </a:p>
        </p:txBody>
      </p:sp>
      <p:cxnSp>
        <p:nvCxnSpPr>
          <p:cNvPr id="35" name="Прямая со стрелкой 34"/>
          <p:cNvCxnSpPr>
            <a:stCxn id="25" idx="2"/>
            <a:endCxn id="33" idx="0"/>
          </p:cNvCxnSpPr>
          <p:nvPr/>
        </p:nvCxnSpPr>
        <p:spPr>
          <a:xfrm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0433" y="190267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Achivments</a:t>
            </a:r>
            <a:endParaRPr lang="ru-RU" dirty="0" smtClean="0"/>
          </a:p>
          <a:p>
            <a:pPr algn="ctr"/>
            <a:r>
              <a:rPr lang="ru-RU" dirty="0" smtClean="0"/>
              <a:t>(Достижения)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" idx="3"/>
            <a:endCxn id="39" idx="1"/>
          </p:cNvCxnSpPr>
          <p:nvPr/>
        </p:nvCxnSpPr>
        <p:spPr>
          <a:xfrm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3" idx="0"/>
            <a:endCxn id="25" idx="2"/>
          </p:cNvCxnSpPr>
          <p:nvPr/>
        </p:nvCxnSpPr>
        <p:spPr>
          <a:xfrm flipH="1" flipV="1">
            <a:off x="1772035" y="347943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5" idx="0"/>
            <a:endCxn id="4" idx="2"/>
          </p:cNvCxnSpPr>
          <p:nvPr/>
        </p:nvCxnSpPr>
        <p:spPr>
          <a:xfrm flipV="1">
            <a:off x="1772035" y="254683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1"/>
            <a:endCxn id="4" idx="3"/>
          </p:cNvCxnSpPr>
          <p:nvPr/>
        </p:nvCxnSpPr>
        <p:spPr>
          <a:xfrm flipH="1" flipV="1">
            <a:off x="2897619" y="2223671"/>
            <a:ext cx="992814" cy="217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endCxn id="3" idx="3"/>
          </p:cNvCxnSpPr>
          <p:nvPr/>
        </p:nvCxnSpPr>
        <p:spPr>
          <a:xfrm flipH="1" flipV="1">
            <a:off x="2897619" y="1229869"/>
            <a:ext cx="992814" cy="2554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1867" y="907941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</a:t>
            </a:r>
            <a:endParaRPr lang="ru-RU" dirty="0" smtClean="0"/>
          </a:p>
          <a:p>
            <a:pPr algn="ctr"/>
            <a:r>
              <a:rPr lang="ru-RU" dirty="0" smtClean="0"/>
              <a:t>(Вход в дом)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8161867" y="1715069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City</a:t>
            </a:r>
            <a:endParaRPr lang="ru-RU" dirty="0" smtClean="0"/>
          </a:p>
          <a:p>
            <a:pPr algn="ctr"/>
            <a:r>
              <a:rPr lang="ru-RU" dirty="0" smtClean="0"/>
              <a:t>(Вход в город)</a:t>
            </a:r>
            <a:endParaRPr lang="ru-RU" dirty="0"/>
          </a:p>
        </p:txBody>
      </p:sp>
      <p:cxnSp>
        <p:nvCxnSpPr>
          <p:cNvPr id="54" name="Прямая со стрелкой 53"/>
          <p:cNvCxnSpPr>
            <a:stCxn id="10" idx="3"/>
            <a:endCxn id="51" idx="1"/>
          </p:cNvCxnSpPr>
          <p:nvPr/>
        </p:nvCxnSpPr>
        <p:spPr>
          <a:xfrm flipV="1">
            <a:off x="6904567" y="1231107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  <a:endCxn id="52" idx="1"/>
          </p:cNvCxnSpPr>
          <p:nvPr/>
        </p:nvCxnSpPr>
        <p:spPr>
          <a:xfrm>
            <a:off x="6904567" y="1242255"/>
            <a:ext cx="1257300" cy="79598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H="1" flipV="1">
            <a:off x="6904567" y="1242254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>
            <a:off x="6904567" y="1229869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95282" y="2720132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Gildia</a:t>
            </a:r>
            <a:endParaRPr lang="ru-RU" dirty="0" smtClean="0"/>
          </a:p>
          <a:p>
            <a:pPr algn="ctr"/>
            <a:r>
              <a:rPr lang="ru-RU" dirty="0" smtClean="0"/>
              <a:t>(Вход в гильдию)</a:t>
            </a:r>
            <a:endParaRPr lang="ru-RU" dirty="0"/>
          </a:p>
        </p:txBody>
      </p:sp>
      <p:cxnSp>
        <p:nvCxnSpPr>
          <p:cNvPr id="68" name="Прямая со стрелкой 67"/>
          <p:cNvCxnSpPr>
            <a:stCxn id="66" idx="3"/>
            <a:endCxn id="52" idx="1"/>
          </p:cNvCxnSpPr>
          <p:nvPr/>
        </p:nvCxnSpPr>
        <p:spPr>
          <a:xfrm flipV="1">
            <a:off x="6596150" y="2038235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>
            <a:off x="6588029" y="2062166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78108" y="2746800"/>
            <a:ext cx="2278225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Shop</a:t>
            </a:r>
            <a:endParaRPr lang="ru-RU" dirty="0" smtClean="0"/>
          </a:p>
          <a:p>
            <a:pPr algn="ctr"/>
            <a:r>
              <a:rPr lang="ru-RU" dirty="0" smtClean="0"/>
              <a:t>(Вход в магазин)</a:t>
            </a:r>
            <a:endParaRPr lang="ru-RU" dirty="0"/>
          </a:p>
        </p:txBody>
      </p:sp>
      <p:cxnSp>
        <p:nvCxnSpPr>
          <p:cNvPr id="79" name="Прямая со стрелкой 78"/>
          <p:cNvCxnSpPr>
            <a:stCxn id="52" idx="2"/>
            <a:endCxn id="77" idx="0"/>
          </p:cNvCxnSpPr>
          <p:nvPr/>
        </p:nvCxnSpPr>
        <p:spPr>
          <a:xfrm>
            <a:off x="9309100" y="2361400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 flipH="1" flipV="1">
            <a:off x="9310600" y="2371997"/>
            <a:ext cx="8121" cy="38540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72813" y="3756573"/>
            <a:ext cx="24976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BuyProducts</a:t>
            </a:r>
            <a:endParaRPr lang="ru-RU" dirty="0" smtClean="0"/>
          </a:p>
          <a:p>
            <a:pPr algn="ctr"/>
            <a:r>
              <a:rPr lang="ru-RU" dirty="0" smtClean="0"/>
              <a:t>(Покупка еды и воды)</a:t>
            </a:r>
            <a:endParaRPr lang="ru-RU" dirty="0"/>
          </a:p>
        </p:txBody>
      </p:sp>
      <p:sp>
        <p:nvSpPr>
          <p:cNvPr id="100" name="TextBox 99"/>
          <p:cNvSpPr txBox="1"/>
          <p:nvPr/>
        </p:nvSpPr>
        <p:spPr>
          <a:xfrm>
            <a:off x="9410701" y="3749659"/>
            <a:ext cx="2193866" cy="147732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Weapon</a:t>
            </a:r>
            <a:endParaRPr lang="ru-RU" dirty="0"/>
          </a:p>
          <a:p>
            <a:pPr algn="ctr"/>
            <a:r>
              <a:rPr lang="ru-RU" dirty="0" smtClean="0"/>
              <a:t>(Покупка </a:t>
            </a:r>
            <a:r>
              <a:rPr lang="ru-RU" dirty="0" err="1" smtClean="0"/>
              <a:t>зелей</a:t>
            </a:r>
            <a:r>
              <a:rPr lang="ru-RU" dirty="0" smtClean="0"/>
              <a:t> лечения и улучшение снаряжения)</a:t>
            </a:r>
            <a:endParaRPr lang="ru-RU" dirty="0"/>
          </a:p>
        </p:txBody>
      </p:sp>
      <p:cxnSp>
        <p:nvCxnSpPr>
          <p:cNvPr id="102" name="Прямая со стрелкой 101"/>
          <p:cNvCxnSpPr>
            <a:stCxn id="99" idx="0"/>
            <a:endCxn id="77" idx="2"/>
          </p:cNvCxnSpPr>
          <p:nvPr/>
        </p:nvCxnSpPr>
        <p:spPr>
          <a:xfrm flipV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stCxn id="77" idx="2"/>
            <a:endCxn id="99" idx="0"/>
          </p:cNvCxnSpPr>
          <p:nvPr/>
        </p:nvCxnSpPr>
        <p:spPr>
          <a:xfrm flipH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stCxn id="77" idx="2"/>
            <a:endCxn id="100" idx="0"/>
          </p:cNvCxnSpPr>
          <p:nvPr/>
        </p:nvCxnSpPr>
        <p:spPr>
          <a:xfrm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>
            <a:stCxn id="100" idx="0"/>
            <a:endCxn id="77" idx="2"/>
          </p:cNvCxnSpPr>
          <p:nvPr/>
        </p:nvCxnSpPr>
        <p:spPr>
          <a:xfrm flipH="1" flipV="1">
            <a:off x="9317221" y="3393131"/>
            <a:ext cx="1190413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90433" y="3756574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Catacomb</a:t>
            </a:r>
            <a:endParaRPr lang="ru-RU" dirty="0" smtClean="0"/>
          </a:p>
          <a:p>
            <a:pPr algn="ctr"/>
            <a:r>
              <a:rPr lang="ru-RU" dirty="0" smtClean="0"/>
              <a:t>(Вход у катакомб)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66" idx="2"/>
            <a:endCxn id="119" idx="0"/>
          </p:cNvCxnSpPr>
          <p:nvPr/>
        </p:nvCxnSpPr>
        <p:spPr>
          <a:xfrm flipH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 стрелкой 126"/>
          <p:cNvCxnSpPr>
            <a:stCxn id="119" idx="0"/>
            <a:endCxn id="66" idx="2"/>
          </p:cNvCxnSpPr>
          <p:nvPr/>
        </p:nvCxnSpPr>
        <p:spPr>
          <a:xfrm flipV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105737" y="4670274"/>
            <a:ext cx="264829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BossFight</a:t>
            </a:r>
            <a:endParaRPr lang="ru-RU" dirty="0" smtClean="0"/>
          </a:p>
          <a:p>
            <a:pPr algn="ctr"/>
            <a:r>
              <a:rPr lang="ru-RU" dirty="0" smtClean="0"/>
              <a:t>(Битва с боссом)</a:t>
            </a:r>
            <a:endParaRPr lang="ru-RU" dirty="0"/>
          </a:p>
        </p:txBody>
      </p:sp>
      <p:cxnSp>
        <p:nvCxnSpPr>
          <p:cNvPr id="130" name="Прямая со стрелкой 129"/>
          <p:cNvCxnSpPr>
            <a:stCxn id="119" idx="2"/>
            <a:endCxn id="128" idx="0"/>
          </p:cNvCxnSpPr>
          <p:nvPr/>
        </p:nvCxnSpPr>
        <p:spPr>
          <a:xfrm flipH="1">
            <a:off x="3429884" y="4402905"/>
            <a:ext cx="1810983" cy="26736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731932" y="474189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Easyanamedium</a:t>
            </a:r>
            <a:endParaRPr lang="ru-RU" dirty="0" smtClean="0"/>
          </a:p>
          <a:p>
            <a:r>
              <a:rPr lang="ru-RU" dirty="0" smtClean="0"/>
              <a:t>(Уровень подземелья)</a:t>
            </a:r>
            <a:endParaRPr lang="ru-RU" dirty="0"/>
          </a:p>
        </p:txBody>
      </p:sp>
      <p:cxnSp>
        <p:nvCxnSpPr>
          <p:cNvPr id="136" name="Прямая со стрелкой 135"/>
          <p:cNvCxnSpPr>
            <a:stCxn id="119" idx="2"/>
            <a:endCxn id="134" idx="0"/>
          </p:cNvCxnSpPr>
          <p:nvPr/>
        </p:nvCxnSpPr>
        <p:spPr>
          <a:xfrm>
            <a:off x="5240867" y="4402905"/>
            <a:ext cx="1841499" cy="33899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/>
          <p:cNvCxnSpPr>
            <a:stCxn id="134" idx="0"/>
            <a:endCxn id="119" idx="2"/>
          </p:cNvCxnSpPr>
          <p:nvPr/>
        </p:nvCxnSpPr>
        <p:spPr>
          <a:xfrm flipH="1" flipV="1">
            <a:off x="5240867" y="4402905"/>
            <a:ext cx="1841499" cy="33899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05737" y="5776503"/>
            <a:ext cx="2624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WinGame</a:t>
            </a:r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(Победа над босом)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49" name="Прямая со стрелкой 148"/>
          <p:cNvCxnSpPr>
            <a:stCxn id="128" idx="2"/>
            <a:endCxn id="147" idx="0"/>
          </p:cNvCxnSpPr>
          <p:nvPr/>
        </p:nvCxnSpPr>
        <p:spPr>
          <a:xfrm flipH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147" idx="0"/>
            <a:endCxn id="128" idx="2"/>
          </p:cNvCxnSpPr>
          <p:nvPr/>
        </p:nvCxnSpPr>
        <p:spPr>
          <a:xfrm flipV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731932" y="5778340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GameLose</a:t>
            </a:r>
            <a:endParaRPr lang="ru-RU" dirty="0" smtClean="0"/>
          </a:p>
          <a:p>
            <a:pPr algn="ctr"/>
            <a:r>
              <a:rPr lang="ru-RU" dirty="0" smtClean="0"/>
              <a:t>(Смерть персонажа)</a:t>
            </a:r>
            <a:endParaRPr lang="ru-RU" dirty="0"/>
          </a:p>
        </p:txBody>
      </p:sp>
      <p:cxnSp>
        <p:nvCxnSpPr>
          <p:cNvPr id="156" name="Прямая со стрелкой 155"/>
          <p:cNvCxnSpPr>
            <a:stCxn id="128" idx="2"/>
            <a:endCxn id="152" idx="0"/>
          </p:cNvCxnSpPr>
          <p:nvPr/>
        </p:nvCxnSpPr>
        <p:spPr>
          <a:xfrm>
            <a:off x="3429884" y="5316605"/>
            <a:ext cx="3652482" cy="4617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>
            <a:stCxn id="134" idx="2"/>
            <a:endCxn id="152" idx="0"/>
          </p:cNvCxnSpPr>
          <p:nvPr/>
        </p:nvCxnSpPr>
        <p:spPr>
          <a:xfrm>
            <a:off x="7082366" y="5388229"/>
            <a:ext cx="0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52" idx="1"/>
            <a:endCxn id="10" idx="3"/>
          </p:cNvCxnSpPr>
          <p:nvPr/>
        </p:nvCxnSpPr>
        <p:spPr>
          <a:xfrm flipH="1" flipV="1">
            <a:off x="6904567" y="1242255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5933" y="5072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Схема </a:t>
            </a:r>
            <a:r>
              <a:rPr lang="ru-RU" sz="4000" dirty="0" smtClean="0"/>
              <a:t>классов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72649868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Звуки которые есть в игре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97280"/>
            <a:ext cx="4265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Леса и щебетания птиц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Г</a:t>
            </a:r>
            <a:r>
              <a:rPr lang="ru-RU" sz="3600" dirty="0" smtClean="0"/>
              <a:t>орения печи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Дождя в городе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Злобного рычания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Предсмертного дыхания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Рык дракона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844998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109" y="1788160"/>
            <a:ext cx="8464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Реализация сделана с помощью перехода между экранами и взаимодействия с объектами с помощью кнопок, также на игровой процесс влияет система </a:t>
            </a:r>
            <a:r>
              <a:rPr lang="ru-RU" sz="3600" dirty="0" err="1" smtClean="0"/>
              <a:t>рандома</a:t>
            </a:r>
            <a:r>
              <a:rPr lang="ru-RU" sz="3600" dirty="0" smtClean="0"/>
              <a:t>, а соответственно везение игрока.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0813"/>
            <a:ext cx="1828800" cy="18288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ru-RU" dirty="0" smtClean="0"/>
              <a:t>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31040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для доработки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30777" y="1197033"/>
            <a:ext cx="533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диалоги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Развить сюжетную линию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новые локации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простых боссов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Сделать больше достижений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случайные события в игру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958327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</a:t>
            </a:r>
            <a:r>
              <a:rPr lang="ru-RU" dirty="0" smtClean="0"/>
              <a:t>код для скачивания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63" y="1505990"/>
            <a:ext cx="3793980" cy="37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241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7" y="270163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Спасибо за внимание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3027432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145" y="814648"/>
            <a:ext cx="11072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RPG</a:t>
            </a:r>
            <a:r>
              <a:rPr lang="ru-RU" dirty="0"/>
              <a:t> — </a:t>
            </a:r>
            <a:r>
              <a:rPr lang="ru-RU" dirty="0" smtClean="0"/>
              <a:t>жанр </a:t>
            </a:r>
            <a:r>
              <a:rPr lang="ru-RU" dirty="0"/>
              <a:t>игр, основанный на элементах игрового процесса традиционных настольных ролевых игр. В ролевой игре игрок управляет одним или несколькими персонажами, каждый из которых описан набором численных характеристик, списком способностей и умений; примерами таких характеристик могут быть очки </a:t>
            </a:r>
            <a:r>
              <a:rPr lang="ru-RU" dirty="0" smtClean="0"/>
              <a:t>здоровья, показатели силы и т.д. Текстовый квест в жанре </a:t>
            </a:r>
            <a:r>
              <a:rPr lang="en-US" dirty="0" smtClean="0"/>
              <a:t>RPG</a:t>
            </a:r>
            <a:r>
              <a:rPr lang="ru-RU" dirty="0" smtClean="0"/>
              <a:t> - это развлекательное приложение в котором вам нужно победить финального босса как итог </a:t>
            </a:r>
            <a:r>
              <a:rPr lang="ru-RU" smtClean="0"/>
              <a:t>всей сюжетной линии. 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78378" y="2291976"/>
            <a:ext cx="5494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Особенности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Пошаговая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Игрок сам выбирает куда идти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надежда на везение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Можно прокачивать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награды за маленькие победы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397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Введение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55065665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55963" y="1587731"/>
            <a:ext cx="8628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 </a:t>
            </a:r>
            <a:r>
              <a:rPr lang="ru-RU" sz="2400" dirty="0"/>
              <a:t>игры на </a:t>
            </a:r>
            <a:r>
              <a:rPr lang="ru-RU" sz="2400" dirty="0" err="1"/>
              <a:t>android</a:t>
            </a:r>
            <a:r>
              <a:rPr lang="ru-RU" sz="2400" dirty="0"/>
              <a:t> по-прежнему остаются популярными среди игроков различных возрастных и социальных </a:t>
            </a:r>
            <a:r>
              <a:rPr lang="ru-RU" sz="2400" dirty="0" smtClean="0"/>
              <a:t>групп</a:t>
            </a:r>
            <a:r>
              <a:rPr lang="en-US" sz="2400" dirty="0" smtClean="0"/>
              <a:t> </a:t>
            </a:r>
            <a:r>
              <a:rPr lang="ru-RU" sz="2400" dirty="0" smtClean="0"/>
              <a:t>по всему миру. </a:t>
            </a:r>
            <a:r>
              <a:rPr lang="ru-RU" sz="2400" dirty="0"/>
              <a:t>Это связано с тем, что RPG игры дают возможность погрузиться в увлекательный мир, где игрок сам может выбирать свой путь, развивать своего персонажа, сражаться с монстрами и выполнять </a:t>
            </a:r>
            <a:r>
              <a:rPr lang="ru-RU" sz="2400" dirty="0" smtClean="0"/>
              <a:t>задания.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81677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22218"/>
            <a:ext cx="5469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 - наёмник, сражающийся </a:t>
            </a:r>
            <a:r>
              <a:rPr lang="ru-RU" dirty="0"/>
              <a:t>за звонкую монету</a:t>
            </a:r>
            <a:r>
              <a:rPr lang="ru-RU" dirty="0" smtClean="0"/>
              <a:t>, </a:t>
            </a:r>
            <a:r>
              <a:rPr lang="ru-RU" dirty="0"/>
              <a:t>хорошо </a:t>
            </a:r>
            <a:r>
              <a:rPr lang="ru-RU" dirty="0" smtClean="0"/>
              <a:t>знакомый </a:t>
            </a:r>
            <a:r>
              <a:rPr lang="ru-RU" dirty="0"/>
              <a:t>с риском для жизни и конечностей за долю в добыче. </a:t>
            </a:r>
            <a:r>
              <a:rPr lang="ru-RU" dirty="0" smtClean="0"/>
              <a:t>Сейчас уже являетесь искателем </a:t>
            </a:r>
            <a:r>
              <a:rPr lang="ru-RU" dirty="0"/>
              <a:t>приключений, где </a:t>
            </a:r>
            <a:r>
              <a:rPr lang="ru-RU" dirty="0" smtClean="0"/>
              <a:t>вам также </a:t>
            </a:r>
            <a:r>
              <a:rPr lang="ru-RU" dirty="0"/>
              <a:t>предстоят </a:t>
            </a:r>
            <a:r>
              <a:rPr lang="ru-RU" dirty="0" smtClean="0"/>
              <a:t>сражения </a:t>
            </a:r>
            <a:r>
              <a:rPr lang="ru-RU" dirty="0"/>
              <a:t>с </a:t>
            </a:r>
            <a:r>
              <a:rPr lang="ru-RU" dirty="0" smtClean="0"/>
              <a:t>врагом. </a:t>
            </a:r>
            <a:r>
              <a:rPr lang="ru-RU" dirty="0"/>
              <a:t>Вы </a:t>
            </a:r>
            <a:r>
              <a:rPr lang="ru-RU" dirty="0" smtClean="0"/>
              <a:t>опытный воин, которого нанял король</a:t>
            </a:r>
            <a:r>
              <a:rPr lang="en-US" dirty="0" smtClean="0"/>
              <a:t>, </a:t>
            </a:r>
            <a:r>
              <a:rPr lang="ru-RU" dirty="0" smtClean="0"/>
              <a:t>пришедший чтобы зачистить подземелье от монстров и спасти города, которые ещё не пали от их атак.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63" y="1130531"/>
            <a:ext cx="2667433" cy="507076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/>
              <a:t>Предыстория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19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9982" y="943553"/>
            <a:ext cx="63550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  <a:r>
              <a:rPr lang="ru-RU" sz="3200" dirty="0" smtClean="0"/>
              <a:t> Кнопок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1 – </a:t>
            </a:r>
            <a:r>
              <a:rPr lang="ru-RU" sz="3200" dirty="0" smtClean="0"/>
              <a:t>Выход</a:t>
            </a:r>
          </a:p>
          <a:p>
            <a:r>
              <a:rPr lang="ru-RU" sz="3200" dirty="0" smtClean="0"/>
              <a:t>2 – Персонаж</a:t>
            </a:r>
          </a:p>
          <a:p>
            <a:r>
              <a:rPr lang="ru-RU" sz="3200" dirty="0" smtClean="0"/>
              <a:t>3 – Новая игра(обнуление всех показателей)</a:t>
            </a:r>
          </a:p>
          <a:p>
            <a:r>
              <a:rPr lang="ru-RU" sz="3200" dirty="0" smtClean="0"/>
              <a:t>4 – Сохранить игру</a:t>
            </a:r>
          </a:p>
          <a:p>
            <a:r>
              <a:rPr lang="ru-RU" sz="3200" dirty="0" smtClean="0"/>
              <a:t>5 - Продолжить игру(При выходе с помощью стрелочки </a:t>
            </a:r>
            <a:r>
              <a:rPr lang="en-US" sz="3200" dirty="0" smtClean="0"/>
              <a:t>“</a:t>
            </a:r>
            <a:r>
              <a:rPr lang="ru-RU" sz="3200" dirty="0" smtClean="0"/>
              <a:t>назад</a:t>
            </a:r>
            <a:r>
              <a:rPr lang="en-US" sz="3200" dirty="0" smtClean="0"/>
              <a:t>”</a:t>
            </a:r>
            <a:r>
              <a:rPr lang="ru-RU" sz="3200" dirty="0" smtClean="0"/>
              <a:t>)</a:t>
            </a:r>
          </a:p>
          <a:p>
            <a:r>
              <a:rPr lang="ru-RU" sz="3200" dirty="0" smtClean="0"/>
              <a:t>6 – Загрузка сохранения и продолжение игры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7" y="1055802"/>
            <a:ext cx="2495550" cy="4686300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</a:t>
            </a:r>
            <a:r>
              <a:rPr lang="ru-RU" sz="4000" dirty="0" smtClean="0"/>
              <a:t>меню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79474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42" y="623455"/>
            <a:ext cx="4064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Перемещение между игровыми экранами осуществляется с помощью кнопок или автоматически при смерти и при победе над финальным боссом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222865" y="1823784"/>
            <a:ext cx="2227811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характеристикам персонажа</a:t>
            </a:r>
            <a:endParaRPr lang="ru-RU" dirty="0"/>
          </a:p>
        </p:txBody>
      </p:sp>
      <p:cxnSp>
        <p:nvCxnSpPr>
          <p:cNvPr id="10" name="Прямая со стрелкой 9"/>
          <p:cNvCxnSpPr>
            <a:endCxn id="8" idx="1"/>
          </p:cNvCxnSpPr>
          <p:nvPr/>
        </p:nvCxnSpPr>
        <p:spPr>
          <a:xfrm flipV="1">
            <a:off x="2921216" y="2285449"/>
            <a:ext cx="1301649" cy="314401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3551" y="2886197"/>
            <a:ext cx="172904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на экран назад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468389" y="4063650"/>
            <a:ext cx="1905000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гильдию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22371" y="5636029"/>
            <a:ext cx="1629294" cy="1200329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магазин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11" idx="1"/>
          </p:cNvCxnSpPr>
          <p:nvPr/>
        </p:nvCxnSpPr>
        <p:spPr>
          <a:xfrm flipV="1">
            <a:off x="2997603" y="3209363"/>
            <a:ext cx="2325948" cy="256303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2" idx="1"/>
          </p:cNvCxnSpPr>
          <p:nvPr/>
        </p:nvCxnSpPr>
        <p:spPr>
          <a:xfrm flipV="1">
            <a:off x="2963805" y="4525315"/>
            <a:ext cx="2504584" cy="161913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13" idx="1"/>
          </p:cNvCxnSpPr>
          <p:nvPr/>
        </p:nvCxnSpPr>
        <p:spPr>
          <a:xfrm flipV="1">
            <a:off x="2921216" y="6236194"/>
            <a:ext cx="1501155" cy="30592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3" y="2087015"/>
            <a:ext cx="2647950" cy="4629150"/>
          </a:xfrm>
          <a:prstGeom prst="rect">
            <a:avLst/>
          </a:prstGeom>
        </p:spPr>
      </p:pic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929640" y="35383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sz="4000" dirty="0" smtClean="0"/>
              <a:t>Пример экрана из 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93207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193" y="839585"/>
            <a:ext cx="484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1. С равными шанцами на выпадение улучшения для снаряжения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888181" y="839584"/>
            <a:ext cx="446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2. Разной редкости, например, при обыске 1-го дома или путешествию по подземелью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3" y="1702116"/>
            <a:ext cx="2600688" cy="459169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6" y="1595424"/>
            <a:ext cx="2629267" cy="46393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24" y="1581134"/>
            <a:ext cx="2562583" cy="4667901"/>
          </a:xfrm>
          <a:prstGeom prst="rect">
            <a:avLst/>
          </a:prstGeom>
        </p:spPr>
      </p:pic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833894" y="20718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 smtClean="0"/>
              <a:t>В игре есть 2 вида </a:t>
            </a:r>
            <a:r>
              <a:rPr lang="ru-RU" sz="4400" dirty="0" err="1" smtClean="0"/>
              <a:t>рандома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63327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 стрелкой 44"/>
          <p:cNvCxnSpPr>
            <a:endCxn id="30" idx="3"/>
          </p:cNvCxnSpPr>
          <p:nvPr/>
        </p:nvCxnSpPr>
        <p:spPr>
          <a:xfrm flipH="1">
            <a:off x="3054679" y="1453196"/>
            <a:ext cx="918801" cy="5488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0" idx="3"/>
          </p:cNvCxnSpPr>
          <p:nvPr/>
        </p:nvCxnSpPr>
        <p:spPr>
          <a:xfrm flipH="1">
            <a:off x="3416532" y="5835535"/>
            <a:ext cx="556951" cy="50706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13" idx="1"/>
          </p:cNvCxnSpPr>
          <p:nvPr/>
        </p:nvCxnSpPr>
        <p:spPr>
          <a:xfrm>
            <a:off x="6523313" y="5818909"/>
            <a:ext cx="467989" cy="523687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endCxn id="18" idx="1"/>
          </p:cNvCxnSpPr>
          <p:nvPr/>
        </p:nvCxnSpPr>
        <p:spPr>
          <a:xfrm>
            <a:off x="6509366" y="5413423"/>
            <a:ext cx="481937" cy="240846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698" y="6019430"/>
            <a:ext cx="3092834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к той активности на которой был сделан переход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991302" y="6019430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в активность с достижениями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991303" y="5331103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на активность со снаряжением персонажа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991303" y="4684772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настройкам персонажа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3" y="1370581"/>
            <a:ext cx="2638793" cy="464884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29888" y="313568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Основное меню персонажа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cxnSp>
        <p:nvCxnSpPr>
          <p:cNvPr id="25" name="Прямая со стрелкой 24"/>
          <p:cNvCxnSpPr>
            <a:endCxn id="11" idx="1"/>
          </p:cNvCxnSpPr>
          <p:nvPr/>
        </p:nvCxnSpPr>
        <p:spPr>
          <a:xfrm flipV="1">
            <a:off x="6612276" y="5007938"/>
            <a:ext cx="379027" cy="7113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3699" y="5043507"/>
            <a:ext cx="3092834" cy="369332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в главное меню</a:t>
            </a:r>
            <a:endParaRPr lang="ru-RU" dirty="0"/>
          </a:p>
        </p:txBody>
      </p:sp>
      <p:cxnSp>
        <p:nvCxnSpPr>
          <p:cNvPr id="28" name="Прямая со стрелкой 27"/>
          <p:cNvCxnSpPr>
            <a:endCxn id="26" idx="3"/>
          </p:cNvCxnSpPr>
          <p:nvPr/>
        </p:nvCxnSpPr>
        <p:spPr>
          <a:xfrm flipH="1" flipV="1">
            <a:off x="3416533" y="5228173"/>
            <a:ext cx="556950" cy="18525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94066" y="2269514"/>
            <a:ext cx="144225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Состояние персонажа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85551" y="1184919"/>
            <a:ext cx="2369128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денег у персонажа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0716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46" y="951841"/>
            <a:ext cx="3815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 игры заключается в том, чтобы </a:t>
            </a:r>
            <a:r>
              <a:rPr lang="ru-RU" sz="2400" dirty="0" smtClean="0"/>
              <a:t>освободить город от нападения монстров подземелья, сделать это можно убив главного босса. После </a:t>
            </a:r>
            <a:r>
              <a:rPr lang="ru-RU" sz="2400" dirty="0"/>
              <a:t>этого игра завершится </a:t>
            </a:r>
            <a:r>
              <a:rPr lang="ru-RU" sz="2400" dirty="0" smtClean="0"/>
              <a:t>и вы сможете вернуться в меню, чтобы посмотреть на свои достижения или начать новое прохождение.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2" y="937277"/>
            <a:ext cx="2371947" cy="5152543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46513" y="157307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Цель </a:t>
            </a:r>
            <a:r>
              <a:rPr lang="ru-RU" sz="4000" dirty="0" smtClean="0"/>
              <a:t>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1476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498</Words>
  <Application>Microsoft Office PowerPoint</Application>
  <PresentationFormat>Широкоэкранный</PresentationFormat>
  <Paragraphs>98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Calibri</vt:lpstr>
      <vt:lpstr>Bahnschrift Light SemiCondensed</vt:lpstr>
      <vt:lpstr>SamsungOne 450C</vt:lpstr>
      <vt:lpstr>SamsungOne 800C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Введение</vt:lpstr>
      <vt:lpstr>Актуальность</vt:lpstr>
      <vt:lpstr>Предыстория </vt:lpstr>
      <vt:lpstr>Главное меню</vt:lpstr>
      <vt:lpstr> Пример экрана из игры</vt:lpstr>
      <vt:lpstr>В игре есть 2 вида рандома </vt:lpstr>
      <vt:lpstr>Основное меню персонажа </vt:lpstr>
      <vt:lpstr>Цель игры</vt:lpstr>
      <vt:lpstr>Всего в игре 6 достижений</vt:lpstr>
      <vt:lpstr>Схема классов</vt:lpstr>
      <vt:lpstr>Звуки которые есть в игре</vt:lpstr>
      <vt:lpstr>Реализация игры</vt:lpstr>
      <vt:lpstr>Возможности для доработки</vt:lpstr>
      <vt:lpstr>QR код для скачивания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89</cp:revision>
  <dcterms:created xsi:type="dcterms:W3CDTF">2020-05-25T08:37:09Z</dcterms:created>
  <dcterms:modified xsi:type="dcterms:W3CDTF">2023-05-21T12:08:53Z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